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546" autoAdjust="0"/>
  </p:normalViewPr>
  <p:slideViewPr>
    <p:cSldViewPr>
      <p:cViewPr varScale="1">
        <p:scale>
          <a:sx n="72" d="100"/>
          <a:sy n="72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931C-3B56-4ECB-8D18-F899A717972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FB1EE-EFFA-43AA-857A-DAF2C3D10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№2 предназначен для записи ответов на задания с развернутым ответом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Все бланки ответов заполняются яркими черными чернилами.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 тестирования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Все бланки ответов заполняются яркими черными чернилами.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 тестирования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№2 предназначен для записи ответов на задания с развернутым ответом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№2 предназначен для записи ответов на задания с развернутым ответом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№2 предназначен для записи ответов на задания с развернутым ответом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№2 предназначен для записи ответов на задания с развернутым ответом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целях обеспечения объективного оценивания выполнения экспериментальных заданий участниками  ОГЭ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Все бланки ответов заполняются яркими черными чернилами.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 тестирования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Все бланки ответов заполняются яркими черными чернилами.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 тестирования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Все бланки ответов заполняются яркими черными чернилами.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 тестирования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B1EE-EFFA-43AA-857A-DAF2C3D106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54BCF-31FB-4476-9D22-0E503B4DF5F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3F11-C69E-4606-B12F-33D3EB7FC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ah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Бланки и 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формы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ГИА</a:t>
            </a:r>
            <a:r>
              <a:rPr lang="sah-RU" b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– 2017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 особенности заполнения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715016"/>
            <a:ext cx="6986614" cy="92869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Белолюбская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Вениалина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Вениаминовна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Главный специалист отдела обеспечения государственной итоговой аттестации </a:t>
            </a:r>
          </a:p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 образовательным программам основного общего образования</a:t>
            </a:r>
            <a:endParaRPr lang="ru-RU" dirty="0"/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Служебные поля</a:t>
            </a: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32960" y="5929330"/>
            <a:ext cx="3286148" cy="2857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1285860"/>
            <a:ext cx="4500594" cy="528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нижней части бланка ответов №1 располагаются поля, заполняемые ответственным организатором в аудитории ППЭ в случаях, если участник ОГЭ удален с экзамена в связи с нарушением порядка проведения или не закончил экзамен по уважительной причине. </a:t>
            </a:r>
          </a:p>
          <a:p>
            <a:pPr algn="just"/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Служебные поля «Резерв 1» и «Резерв 2» не заполняются.</a:t>
            </a:r>
          </a:p>
          <a:p>
            <a:pPr algn="just"/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бланка ответов №2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71472" y="1285860"/>
            <a:ext cx="4500594" cy="528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Верхняя часть бланка заполняется автоматически (номер КИМ, номер варианта, код региона, дата экзамена, код и название предмета).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Основную часть бланка занимает область записи ответов на задания с ответом в развернутой форме. В этой области внутри границ участник записывает развернутые ответы на соответствующие задания строго в соответствии с требованиями КИМ. 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cuments and Settings\Admin\Рабочий стол\ГИА-9_2017\Бланки ГИА-9 2017\Бланки ОГЭ_2017\Бланк ответов №2_1v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14422"/>
            <a:ext cx="3640136" cy="514508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57818" y="1714488"/>
            <a:ext cx="3357586" cy="571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2357430"/>
            <a:ext cx="3357586" cy="37147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бланка ответов №2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285984" y="900609"/>
            <a:ext cx="4214842" cy="5957391"/>
            <a:chOff x="285720" y="928670"/>
            <a:chExt cx="4214842" cy="5957391"/>
          </a:xfrm>
        </p:grpSpPr>
        <p:pic>
          <p:nvPicPr>
            <p:cNvPr id="9" name="Picture 2" descr="C:\Documents and Settings\Admin\Рабочий стол\ГИА-9_2017\Бланки ГИА-9 2017\Бланки ОГЭ_2017\Бланк ответов №2_1v.t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928670"/>
              <a:ext cx="4214842" cy="5957391"/>
            </a:xfrm>
            <a:prstGeom prst="rect">
              <a:avLst/>
            </a:prstGeom>
            <a:noFill/>
          </p:spPr>
        </p:pic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428596" y="2285992"/>
              <a:ext cx="3857652" cy="35719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При недостатке места для ответов на лицевой стороне бланка ответов №2 участник может вносить развернутые ответы на соответствующие задания на оборотной стороне бланка, сделав внизу лицевой стороны запись «смотри на обороте».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2285992"/>
              <a:ext cx="3929090" cy="428628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57422" y="6215082"/>
              <a:ext cx="2000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C00000"/>
                  </a:solidFill>
                </a:rPr>
                <a:t>Смотри на обороте</a:t>
              </a:r>
              <a:endParaRPr lang="ru-RU" sz="1400" b="1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бланка ответов №2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428860" y="900609"/>
            <a:ext cx="4214842" cy="5957391"/>
            <a:chOff x="4572000" y="900609"/>
            <a:chExt cx="4214842" cy="5957391"/>
          </a:xfrm>
        </p:grpSpPr>
        <p:pic>
          <p:nvPicPr>
            <p:cNvPr id="15" name="Picture 2" descr="C:\Documents and Settings\Admin\Рабочий стол\ГИА-9_2017\Бланки ГИА-9 2017\Бланки ОГЭ_2017\Бланк ответов №2_1v.t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900609"/>
              <a:ext cx="4214842" cy="5957391"/>
            </a:xfrm>
            <a:prstGeom prst="rect">
              <a:avLst/>
            </a:prstGeom>
            <a:noFill/>
          </p:spPr>
        </p:pic>
        <p:sp>
          <p:nvSpPr>
            <p:cNvPr id="16" name="Содержимое 2"/>
            <p:cNvSpPr txBox="1">
              <a:spLocks/>
            </p:cNvSpPr>
            <p:nvPr/>
          </p:nvSpPr>
          <p:spPr>
            <a:xfrm>
              <a:off x="4714876" y="2285992"/>
              <a:ext cx="3857652" cy="24289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При остатке свободного места на бланке ответов №2 организатор в аудитории должен поставить английскую букву “Z” в данной области, заполнив все свободное место.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14876" y="2285992"/>
              <a:ext cx="3929090" cy="428628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2643174" y="4929198"/>
            <a:ext cx="37862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643174" y="4929198"/>
            <a:ext cx="3795738" cy="15001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3174" y="6429396"/>
            <a:ext cx="37862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дополнительного бланка ответов №2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71472" y="1142984"/>
            <a:ext cx="4286280" cy="542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 недостатке места для ответов на основном бланке ответов №2 участник тестирования может продолжить записи на дополнительном бланке ответов №2, выдаваемом организатором в аудитории по требованию участника в случае, когда на основном бланке ответов №2 не осталось места. 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В случае заполнения дополнительного бланка ответов №2 при незаполненном основном бланке ответов №2, ответы, внесенные в дополнительный бланк ответов №2, оцениваться не будут. </a:t>
            </a:r>
          </a:p>
          <a:p>
            <a:pPr algn="just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C:\Documents and Settings\Admin\Рабочий стол\ГИА-9_2017\Бланки ГИА-9 2017\Бланки ОГЭ_2017\Дополнительный бланк ответов №2_1v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928670"/>
            <a:ext cx="3933284" cy="5559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дополнительного бланка ответов №2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71472" y="1142984"/>
            <a:ext cx="4286280" cy="542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Информация для заполнения полей верхней части бланка должна соответствовать информации, внесенной в бланк ответов №1: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региона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и название предмета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варианта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КИМ ,</a:t>
            </a:r>
          </a:p>
          <a:p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листа дополнительного бланка ответов №2 указывается по порядку с учетом бланка №2 (лист №1)</a:t>
            </a:r>
          </a:p>
          <a:p>
            <a:pPr algn="just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C:\Documents and Settings\Admin\Рабочий стол\ГИА-9_2017\Бланки ГИА-9 2017\Бланки ОГЭ_2017\Дополнительный бланк ответов №2_1v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928670"/>
            <a:ext cx="3933284" cy="55594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1500174"/>
            <a:ext cx="3643338" cy="571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67091" y="1180555"/>
            <a:ext cx="357190" cy="2857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Дополнительный бланк ответов №2 по физике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71472" y="1142984"/>
            <a:ext cx="4071966" cy="550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Специальный Дополнительный бланк ответов №2, который заполняется на основании таблицы «Характеристика комплектов оборудования» и отражает все необходимые изменения  в  индивидуальном  комплекте  оборудования  участника  экзамена в случае замены оборудования на аналогичное с другими характеристиками необходимо довести до сведения экспертов предметной комиссии, осуществляющих проверку выполнения заданий, описание характеристик реально используемого на экзамене оборудования.</a:t>
            </a:r>
          </a:p>
        </p:txBody>
      </p:sp>
      <p:pic>
        <p:nvPicPr>
          <p:cNvPr id="4098" name="Picture 2" descr="C:\Documents and Settings\Admin\Рабочий стол\ГИА-9_2017\Бланки ГИА-9 2017\Бланки ОГЭ_2017\Дополнительный бланк ответов №2_физика_1v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75427"/>
            <a:ext cx="3929090" cy="555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Бланки ГИА – 9: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Государственный выпускной экзамен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Национальный экзамен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Общие сведения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41338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Для автоматизированной обработки экзаменационных материалов по ГВЭ и НЭ применяются следующие типы бланков: 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регистрации;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ответов;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дополнительный бланк ответов</a:t>
            </a:r>
          </a:p>
          <a:p>
            <a:pPr marL="722313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541338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Общая структура бланков регистрации едина для всех предметов ГВЭ и НЭ.</a:t>
            </a:r>
          </a:p>
          <a:p>
            <a:pPr marL="0" indent="541338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Бланки является машиночитаемыми формами, имеют размер 210 мм × 297 мм (А4)</a:t>
            </a:r>
          </a:p>
          <a:p>
            <a:pPr marL="0" indent="541338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Новые бланки ГВЭ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4857752" y="1071546"/>
            <a:ext cx="3714776" cy="5252409"/>
            <a:chOff x="2643174" y="1071546"/>
            <a:chExt cx="3714776" cy="5252409"/>
          </a:xfrm>
        </p:grpSpPr>
        <p:pic>
          <p:nvPicPr>
            <p:cNvPr id="5122" name="Picture 2" descr="C:\Documents and Settings\Admin\Рабочий стол\ГИА-9_2017\Бланки ГИА-9 2017\Бланки ГВЭ-9_2017\Бланк регистрации ГВЭ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1071546"/>
              <a:ext cx="3714776" cy="5252409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2643174" y="1571612"/>
              <a:ext cx="3714776" cy="185738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254962" y="4701632"/>
            <a:ext cx="1000132" cy="3571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472" y="1071546"/>
            <a:ext cx="4000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бланке регистрации заполняются: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Регион;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образовательного учреждения;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и буква класса (если есть);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пункта проведения;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аудитории;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Дата;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предмета;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Название предмета;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работы;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Фамилия;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Имя;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Отчество (при наличии);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документа, удостоверяющего личность (серия (если есть), номер (только цифры);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Подпись участника (в нижней части бланка)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Бланки ГИА – 9: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Основной государственный экзамен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Новые бланки ГВЭ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ГИА-9_2017\Бланки ГИА-9 2017\Бланки ГВЭ-9_2017\Бланк регистрации ГВЭ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71546"/>
            <a:ext cx="3714776" cy="525240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57752" y="5429264"/>
            <a:ext cx="3714776" cy="6429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472" y="1071546"/>
            <a:ext cx="40005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нижней части бланка регистрации располагаются поля, заполняемые ответственным организатором в аудитории ППЭ в случаях, если участник ОГЭ удален с экзамена в связи с нарушением порядка проведения или не закончил экзамен по уважительной причине. </a:t>
            </a:r>
          </a:p>
          <a:p>
            <a:pPr algn="just"/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Служебные поля «Резерв 1» и «Резерв 2» не заполняются.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Новые бланки ГВЭ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ГИА-9_2017\Бланки ГИА-9 2017\Бланки ГВЭ-9_2017\Бланк ответов ГВЭ 201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587251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07154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Верхняя  часть бланка ответов заполняется участником: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региона;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предмета;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Название предмета;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варианта;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работы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Основную часть бланка занимает область записи ответов на задания с ответом в развернутой форме.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этой области внутри границ участник записывает ответы на соответствующие задания строго в соответствии с требованиями КИМ.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 недостатке места для ответов на лицевой стороне бланка ответов №2 участник может вносить развернутые ответы на соответствующие задания на оборотной стороне бланка, сделав внизу лицевой стороны запись «смотри на обороте».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1500174"/>
            <a:ext cx="3571900" cy="571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3116"/>
            <a:ext cx="3571900" cy="37147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57950" y="5429265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Смотри на обороте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ГИА-9_2017\Бланки ГИА-9 2017\Бланки ГВЭ-9_2017\Дополнительный бланк ответов ГВЭ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786214" cy="535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Новые бланки ГВЭ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071546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 недостатке места для ответов на основном бланке ответов участник экзамена может продолжить записи на дополнительном бланке ответов, выдаваемом организатором в аудитории по требованию участника в случае, когда на основном бланке ответов  не осталось места с лицевой и оборотной сторон. 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В случае заполнения дополнительного бланка ответов  при незаполненном основном бланке ответов, ответы, внесенные в дополнительный бланк ответов, оцениваться не будут.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357298"/>
            <a:ext cx="3571900" cy="571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071678"/>
            <a:ext cx="3571900" cy="38576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Новые бланки НЭ*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ГИА-9_2017\Бланки ГИА-9 2017\Бланки НЭ ГИА-9 2017(1)\Бланки НЭ 2017 г\Бланки РЯ ГИА9 2017 БО_Ав_Од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3536727" cy="500066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ГИА-9_2017\Бланки ГИА-9 2017\Бланки НЭ ГИА-9 2017(1)\Бланки НЭ 2017 г\Бланки РЯ ГИА9 2017 БО_доп_Руч_Од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071546"/>
            <a:ext cx="3643311" cy="5151363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ГИА-9_2017\Бланки ГИА-9 2017\Бланки НЭ ГИА-9 2017(1)\Бланки НЭ 2017 г\Бланки РЯ ГИА9 2017 БР_Ав_Од3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807607"/>
            <a:ext cx="3571900" cy="50503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150114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Narrow" pitchFamily="34" charset="0"/>
              </a:rPr>
              <a:t>*Правила заполнения бланков аналогичны с ГВЭ</a:t>
            </a:r>
            <a:endParaRPr lang="ru-RU" sz="20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Формы ГИА – 9 для автоматизированной обработки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14575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:\Белолюбская Вениалина Вениаминовна\АРХИВ_2016\ГИА_9\ГИА9.Шаблоны.Вер4\Для тех, у кого химия без Эксперимента (с формами 13 и 18)\GIA_RAB_ved_v1\GIA16_Vd0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:\Белолюбская Вениалина Вениаминовна\АРХИВ_2016\ГИА_9\ГИА9.Шаблоны.Вер4\Для тех, у кого химия без Эксперимента (с формами 13 и 18)\GIA_RAB_ved_v1\GIA16_V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857752" cy="687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Белолюбская Вениалина Вениаминовна\АРХИВ_2016\ГИА_9\ГИА9.Шаблоны.Вер4\Для тех, у кого химия без Эксперимента (с формами 13 и 18)\GIA_RAB_ved_v1\GIA16_Vd0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857784" cy="686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Общие сведения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41338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Для автоматизированной обработки экзаменационных материалов ОГЭ применяются следующие типы бланков: 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№1;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бланк ответов №2;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дополнительный бланк ответов №2;</a:t>
            </a:r>
          </a:p>
          <a:p>
            <a:pPr marL="722313" indent="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дополнительный бланк ответов №2 по физике</a:t>
            </a:r>
          </a:p>
          <a:p>
            <a:pPr marL="722313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541338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Общая структура бланков ответов №1 едина для всех предметов.</a:t>
            </a:r>
          </a:p>
          <a:p>
            <a:pPr marL="0" indent="541338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Бланки является машиночитаемыми формами, имеют размер 210 мм × 297 мм (А4)</a:t>
            </a:r>
          </a:p>
          <a:p>
            <a:pPr marL="0" indent="541338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9085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Основные правила заполнения бланков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1338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533904" cy="550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Arial Narrow" pitchFamily="34" charset="0"/>
              </a:rPr>
              <a:t> 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Все бланки ответов заполняются яркими черными чернилами.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 тестирования должен изображать каждую цифру и букву во всех заполняемых полях бланков, тщательно копируя образец ее написания из строки с образцами написания символов, расположенной в верхней части бланка ответов №1. </a:t>
            </a:r>
          </a:p>
          <a:p>
            <a:pPr algn="just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  <a:endParaRPr lang="ru-RU" sz="4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17967" y="2263414"/>
            <a:ext cx="3357586" cy="2857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Основные правила заполнения бланков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1338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396240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участника тестирования). Если участник не имеет информации для заполнения поля, он должен оставить его пустым (не делать прочерков)</a:t>
            </a: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17967" y="1643050"/>
            <a:ext cx="2654495" cy="2857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06678" y="2643182"/>
            <a:ext cx="3308726" cy="6429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429000"/>
            <a:ext cx="1643075" cy="17145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5429264"/>
            <a:ext cx="3143272" cy="5000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Основные правила заполнения бланков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Категорически запрещается:</a:t>
            </a:r>
          </a:p>
          <a:p>
            <a:endParaRPr lang="ru-RU" sz="28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бланков;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  <a:t>использовать для заполнения бланков цветные ручки вместо черной, карандаш (даже для черновых записей на бланках), средства для исправления внесенной в бланки информации («замазку» и др.)</a:t>
            </a:r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1214422"/>
            <a:ext cx="3571900" cy="50720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544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Заполнение бланка ответов №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06678" y="1643050"/>
            <a:ext cx="3357586" cy="16430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1071546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верхней (регистрационной) части бланка №1 заполняются следующие поля: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образовательного учреждения;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и буква класса (если есть);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Код пункта проведения;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аудитории;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Подпись участника аттестации (должна помещаться в отведенном для нее поле);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Фамилия;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Имя;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Отчество (при наличии);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Номер документа, удостоверяющего личность (серия (если есть), номер (только цифры);</a:t>
            </a:r>
          </a:p>
          <a:p>
            <a:pPr algn="just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Примечание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 печати бланков ответов в комплекте с КИМ с использованием Станции печати, входящей в состав АИС «Г(И)А», некоторые поля бланка №1 заполняются автоматически (номер КИМ, номер варианта, код региона, дата экзамена, код и название предмета).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544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Ответы на задания</a:t>
            </a: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3286124"/>
            <a:ext cx="1665652" cy="2143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1071546"/>
            <a:ext cx="4643470" cy="550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средней части бланка ответов №1 расположены поля для записи кратких ответов на задания.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Максимальное количество таких заданий зависит от КИМ.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Краткие ответы записываются слева направо от номера задания, начиная с первой ячейки. Каждый символ записывается в отдельную ячейку.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Краткий ответ можно давать только в виде слова, одного целого числа или комбинации букв и цифр, если в КИМ не указано, что ответ можно дать с использованием запятых для записи ответа в виде десятичной дроби или в виде перечисления требуемых в задании пунктов. Любые сокращения запрещены.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Если кратким ответом должно быть слово, пропущенное в некотором предложении, то это слово нужно писать в той форме (род, число, падеж и т.п.), в которой оно должно стоять в предложении.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Если в задании в качестве ответа требуется указать последовательность букв или цифр, при переносе ответа на бланк следует указать только эту последовательность, без запятых и прочих символов (например, БВА). 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Замена ошибочных ответов в заданиях с краткими ответами</a:t>
            </a:r>
          </a:p>
        </p:txBody>
      </p:sp>
      <p:pic>
        <p:nvPicPr>
          <p:cNvPr id="4" name="Picture 2" descr="C:\Documents and Settings\Admin\Рабочий стол\ГИА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7643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4422"/>
            <a:ext cx="4319590" cy="550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\Рабочий стол\ГИА-9_2017\Бланки ГИА-9 2017\Бланки ОГЭ_2017\Русский язык_1v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1214422"/>
            <a:ext cx="3588499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5429264"/>
            <a:ext cx="3286148" cy="571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1285860"/>
            <a:ext cx="4500594" cy="528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специальных полях в нижней части бланка приведены поля для замены ошибочных ответов на задания. Поля предназначены для исправления участниками своих ответов в заданиях с краткими ответами.</a:t>
            </a:r>
          </a:p>
          <a:p>
            <a:pPr algn="just"/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1761</Words>
  <Application>Microsoft Office PowerPoint</Application>
  <PresentationFormat>Экран (4:3)</PresentationFormat>
  <Paragraphs>150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Бланки и формы ГИА – 2017: особенности заполнения</vt:lpstr>
      <vt:lpstr>Бланки ГИА – 9: Основной государственный экзамен</vt:lpstr>
      <vt:lpstr>Общие сведения</vt:lpstr>
      <vt:lpstr>Основные правила заполнения бланков</vt:lpstr>
      <vt:lpstr>Основные правила заполнения бланков</vt:lpstr>
      <vt:lpstr>Основные правила заполнения бланков</vt:lpstr>
      <vt:lpstr>Заполнение бланка ответов №1</vt:lpstr>
      <vt:lpstr>Ответы на задания</vt:lpstr>
      <vt:lpstr>Замена ошибочных ответов в заданиях с краткими ответами</vt:lpstr>
      <vt:lpstr>Служебные поля</vt:lpstr>
      <vt:lpstr>Заполнение бланка ответов №2</vt:lpstr>
      <vt:lpstr>Заполнение бланка ответов №2</vt:lpstr>
      <vt:lpstr>Заполнение бланка ответов №2</vt:lpstr>
      <vt:lpstr>Заполнение дополнительного бланка ответов №2</vt:lpstr>
      <vt:lpstr>Заполнение дополнительного бланка ответов №2</vt:lpstr>
      <vt:lpstr>Дополнительный бланк ответов №2 по физике</vt:lpstr>
      <vt:lpstr>Бланки ГИА – 9: Государственный выпускной экзамен Национальный экзамен</vt:lpstr>
      <vt:lpstr>Общие сведения</vt:lpstr>
      <vt:lpstr>Новые бланки ГВЭ</vt:lpstr>
      <vt:lpstr>Новые бланки ГВЭ</vt:lpstr>
      <vt:lpstr>Новые бланки ГВЭ</vt:lpstr>
      <vt:lpstr>Новые бланки ГВЭ</vt:lpstr>
      <vt:lpstr>Новые бланки НЭ*</vt:lpstr>
      <vt:lpstr>Формы ГИА – 9 для автоматизированной обработки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2017-03-29T10:36:23Z</dcterms:created>
  <dcterms:modified xsi:type="dcterms:W3CDTF">2017-04-03T05:58:02Z</dcterms:modified>
</cp:coreProperties>
</file>